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iana.org/projects/the-reverse-geo-cache-puzzl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https://www.gpsvisualizer.com/</a:t>
            </a:r>
            <a:b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précis(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http://arduiniana.org/projects/the-reverse-geo-cache-puzzle/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QR Code </a:t>
            </a: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8E95FD-ABF3-74A1-9F77-34DCD884B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86" y="3160552"/>
            <a:ext cx="2885628" cy="28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1337</Words>
  <Application>Microsoft Office PowerPoint</Application>
  <PresentationFormat>Grand écran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Labo01</cp:lastModifiedBy>
  <cp:revision>32</cp:revision>
  <dcterms:created xsi:type="dcterms:W3CDTF">2023-02-07T11:39:05Z</dcterms:created>
  <dcterms:modified xsi:type="dcterms:W3CDTF">2023-04-18T13:14:56Z</dcterms:modified>
</cp:coreProperties>
</file>